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9" r:id="rId7"/>
    <p:sldId id="271" r:id="rId8"/>
    <p:sldId id="275" r:id="rId9"/>
    <p:sldId id="268" r:id="rId10"/>
    <p:sldId id="266" r:id="rId11"/>
    <p:sldId id="273" r:id="rId12"/>
    <p:sldId id="274" r:id="rId13"/>
    <p:sldId id="262" r:id="rId14"/>
  </p:sldIdLst>
  <p:sldSz cx="24384000" cy="13716000"/>
  <p:notesSz cx="6858000" cy="9144000"/>
  <p:embeddedFontLst>
    <p:embeddedFont>
      <p:font typeface="Barlow Condensed" panose="020B0604020202020204" charset="0"/>
      <p:regular r:id="rId16"/>
      <p:bold r:id="rId17"/>
      <p:italic r:id="rId18"/>
      <p:boldItalic r:id="rId19"/>
    </p:embeddedFont>
    <p:embeddedFont>
      <p:font typeface="Barlow Condensed Bold" panose="020B0604020202020204" charset="0"/>
      <p:bold r:id="rId20"/>
    </p:embeddedFont>
    <p:embeddedFont>
      <p:font typeface="Barlow Condensed ExtraLight" panose="020B0604020202020204" charset="0"/>
      <p:regular r:id="rId21"/>
      <p:bold r:id="rId22"/>
      <p:italic r:id="rId23"/>
      <p:boldItalic r:id="rId24"/>
    </p:embeddedFont>
    <p:embeddedFont>
      <p:font typeface="Barlow Condensed Light" panose="020B0604020202020204" charset="0"/>
      <p:regular r:id="rId25"/>
      <p:bold r:id="rId26"/>
      <p:italic r:id="rId27"/>
      <p:boldItalic r:id="rId28"/>
    </p:embeddedFont>
    <p:embeddedFont>
      <p:font typeface="Helvetica Neue" panose="020B0604020202020204" charset="0"/>
      <p:regular r:id="rId29"/>
      <p:bold r:id="rId30"/>
      <p:italic r:id="rId31"/>
      <p:boldItalic r:id="rId32"/>
    </p:embeddedFont>
    <p:embeddedFont>
      <p:font typeface="Impact" panose="020B0806030902050204" pitchFamily="34" charset="0"/>
      <p:regular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9" roundtripDataSignature="AMtx7miklW6D/foMAe9kDM4NlAvQcdaw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4CFF"/>
    <a:srgbClr val="30BAD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0EBEF3-E355-BD54-9A8F-A394377960BF}" v="2" dt="2025-08-20T09:01:37.3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26" Type="http://schemas.openxmlformats.org/officeDocument/2006/relationships/font" Target="fonts/font11.fntdata"/><Relationship Id="rId39" Type="http://customschemas.google.com/relationships/presentationmetadata" Target="metadata"/><Relationship Id="rId21" Type="http://schemas.openxmlformats.org/officeDocument/2006/relationships/font" Target="fonts/font6.fntdata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33" Type="http://schemas.openxmlformats.org/officeDocument/2006/relationships/font" Target="fonts/font18.fntdata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font" Target="fonts/font14.fntdata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9.fntdata"/><Relationship Id="rId32" Type="http://schemas.openxmlformats.org/officeDocument/2006/relationships/font" Target="fonts/font17.fntdata"/><Relationship Id="rId40" Type="http://schemas.openxmlformats.org/officeDocument/2006/relationships/presProps" Target="presProps.xml"/><Relationship Id="rId45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font" Target="fonts/font13.fntdata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31" Type="http://schemas.openxmlformats.org/officeDocument/2006/relationships/font" Target="fonts/font16.fntdata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7.fntdata"/><Relationship Id="rId27" Type="http://schemas.openxmlformats.org/officeDocument/2006/relationships/font" Target="fonts/font12.fntdata"/><Relationship Id="rId30" Type="http://schemas.openxmlformats.org/officeDocument/2006/relationships/font" Target="fonts/font15.fntdata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her Spooren" userId="S::e.spooren@transvorm.org::576d8710-bd3c-4927-9721-e289af532eee" providerId="AD" clId="Web-{470EBEF3-E355-BD54-9A8F-A394377960BF}"/>
    <pc:docChg chg="modSld">
      <pc:chgData name="Esther Spooren" userId="S::e.spooren@transvorm.org::576d8710-bd3c-4927-9721-e289af532eee" providerId="AD" clId="Web-{470EBEF3-E355-BD54-9A8F-A394377960BF}" dt="2025-08-20T09:01:37.369" v="1" actId="14100"/>
      <pc:docMkLst>
        <pc:docMk/>
      </pc:docMkLst>
      <pc:sldChg chg="modSp">
        <pc:chgData name="Esther Spooren" userId="S::e.spooren@transvorm.org::576d8710-bd3c-4927-9721-e289af532eee" providerId="AD" clId="Web-{470EBEF3-E355-BD54-9A8F-A394377960BF}" dt="2025-08-20T09:01:03.946" v="0" actId="14100"/>
        <pc:sldMkLst>
          <pc:docMk/>
          <pc:sldMk cId="0" sldId="256"/>
        </pc:sldMkLst>
        <pc:spChg chg="mod">
          <ac:chgData name="Esther Spooren" userId="S::e.spooren@transvorm.org::576d8710-bd3c-4927-9721-e289af532eee" providerId="AD" clId="Web-{470EBEF3-E355-BD54-9A8F-A394377960BF}" dt="2025-08-20T09:01:03.946" v="0" actId="14100"/>
          <ac:spMkLst>
            <pc:docMk/>
            <pc:sldMk cId="0" sldId="256"/>
            <ac:spMk id="78" creationId="{00000000-0000-0000-0000-000000000000}"/>
          </ac:spMkLst>
        </pc:spChg>
      </pc:sldChg>
      <pc:sldChg chg="modSp">
        <pc:chgData name="Esther Spooren" userId="S::e.spooren@transvorm.org::576d8710-bd3c-4927-9721-e289af532eee" providerId="AD" clId="Web-{470EBEF3-E355-BD54-9A8F-A394377960BF}" dt="2025-08-20T09:01:37.369" v="1" actId="14100"/>
        <pc:sldMkLst>
          <pc:docMk/>
          <pc:sldMk cId="0" sldId="262"/>
        </pc:sldMkLst>
        <pc:spChg chg="mod">
          <ac:chgData name="Esther Spooren" userId="S::e.spooren@transvorm.org::576d8710-bd3c-4927-9721-e289af532eee" providerId="AD" clId="Web-{470EBEF3-E355-BD54-9A8F-A394377960BF}" dt="2025-08-20T09:01:37.369" v="1" actId="14100"/>
          <ac:spMkLst>
            <pc:docMk/>
            <pc:sldMk cId="0" sldId="262"/>
            <ac:spMk id="127" creationId="{00000000-0000-0000-0000-000000000000}"/>
          </ac:spMkLst>
        </pc:spChg>
      </pc:sldChg>
    </pc:docChg>
  </pc:docChgLst>
  <pc:docChgLst>
    <pc:chgData name="Esther Spooren" userId="576d8710-bd3c-4927-9721-e289af532eee" providerId="ADAL" clId="{4C9C69EE-CF44-4FFF-93AF-E056E154C807}"/>
    <pc:docChg chg="undo custSel addSld delSld modSld sldOrd">
      <pc:chgData name="Esther Spooren" userId="576d8710-bd3c-4927-9721-e289af532eee" providerId="ADAL" clId="{4C9C69EE-CF44-4FFF-93AF-E056E154C807}" dt="2025-07-21T09:04:11.496" v="518" actId="20577"/>
      <pc:docMkLst>
        <pc:docMk/>
      </pc:docMkLst>
      <pc:sldChg chg="modSp mod">
        <pc:chgData name="Esther Spooren" userId="576d8710-bd3c-4927-9721-e289af532eee" providerId="ADAL" clId="{4C9C69EE-CF44-4FFF-93AF-E056E154C807}" dt="2025-07-21T08:39:10.394" v="20" actId="20577"/>
        <pc:sldMkLst>
          <pc:docMk/>
          <pc:sldMk cId="0" sldId="256"/>
        </pc:sldMkLst>
        <pc:spChg chg="mod">
          <ac:chgData name="Esther Spooren" userId="576d8710-bd3c-4927-9721-e289af532eee" providerId="ADAL" clId="{4C9C69EE-CF44-4FFF-93AF-E056E154C807}" dt="2025-07-21T08:39:10.394" v="20" actId="20577"/>
          <ac:spMkLst>
            <pc:docMk/>
            <pc:sldMk cId="0" sldId="256"/>
            <ac:spMk id="77" creationId="{00000000-0000-0000-0000-000000000000}"/>
          </ac:spMkLst>
        </pc:spChg>
        <pc:spChg chg="mod">
          <ac:chgData name="Esther Spooren" userId="576d8710-bd3c-4927-9721-e289af532eee" providerId="ADAL" clId="{4C9C69EE-CF44-4FFF-93AF-E056E154C807}" dt="2025-07-21T08:39:01.989" v="15" actId="20577"/>
          <ac:spMkLst>
            <pc:docMk/>
            <pc:sldMk cId="0" sldId="256"/>
            <ac:spMk id="79" creationId="{00000000-0000-0000-0000-000000000000}"/>
          </ac:spMkLst>
        </pc:spChg>
      </pc:sldChg>
      <pc:sldChg chg="modSp mod">
        <pc:chgData name="Esther Spooren" userId="576d8710-bd3c-4927-9721-e289af532eee" providerId="ADAL" clId="{4C9C69EE-CF44-4FFF-93AF-E056E154C807}" dt="2025-07-21T09:03:41.654" v="515" actId="20577"/>
        <pc:sldMkLst>
          <pc:docMk/>
          <pc:sldMk cId="0" sldId="259"/>
        </pc:sldMkLst>
        <pc:spChg chg="mod">
          <ac:chgData name="Esther Spooren" userId="576d8710-bd3c-4927-9721-e289af532eee" providerId="ADAL" clId="{4C9C69EE-CF44-4FFF-93AF-E056E154C807}" dt="2025-07-21T08:58:42.714" v="442" actId="207"/>
          <ac:spMkLst>
            <pc:docMk/>
            <pc:sldMk cId="0" sldId="259"/>
            <ac:spMk id="102" creationId="{00000000-0000-0000-0000-000000000000}"/>
          </ac:spMkLst>
        </pc:spChg>
        <pc:spChg chg="mod">
          <ac:chgData name="Esther Spooren" userId="576d8710-bd3c-4927-9721-e289af532eee" providerId="ADAL" clId="{4C9C69EE-CF44-4FFF-93AF-E056E154C807}" dt="2025-07-21T09:03:41.654" v="515" actId="20577"/>
          <ac:spMkLst>
            <pc:docMk/>
            <pc:sldMk cId="0" sldId="259"/>
            <ac:spMk id="103" creationId="{00000000-0000-0000-0000-000000000000}"/>
          </ac:spMkLst>
        </pc:spChg>
      </pc:sldChg>
      <pc:sldChg chg="del">
        <pc:chgData name="Esther Spooren" userId="576d8710-bd3c-4927-9721-e289af532eee" providerId="ADAL" clId="{4C9C69EE-CF44-4FFF-93AF-E056E154C807}" dt="2025-07-21T08:40:34.858" v="58" actId="2696"/>
        <pc:sldMkLst>
          <pc:docMk/>
          <pc:sldMk cId="112022961" sldId="264"/>
        </pc:sldMkLst>
      </pc:sldChg>
      <pc:sldChg chg="del">
        <pc:chgData name="Esther Spooren" userId="576d8710-bd3c-4927-9721-e289af532eee" providerId="ADAL" clId="{4C9C69EE-CF44-4FFF-93AF-E056E154C807}" dt="2025-07-21T08:40:36.847" v="59" actId="2696"/>
        <pc:sldMkLst>
          <pc:docMk/>
          <pc:sldMk cId="1126373984" sldId="265"/>
        </pc:sldMkLst>
      </pc:sldChg>
      <pc:sldChg chg="modSp mod">
        <pc:chgData name="Esther Spooren" userId="576d8710-bd3c-4927-9721-e289af532eee" providerId="ADAL" clId="{4C9C69EE-CF44-4FFF-93AF-E056E154C807}" dt="2025-07-21T09:00:46.815" v="458" actId="14100"/>
        <pc:sldMkLst>
          <pc:docMk/>
          <pc:sldMk cId="4256182283" sldId="266"/>
        </pc:sldMkLst>
        <pc:spChg chg="mod">
          <ac:chgData name="Esther Spooren" userId="576d8710-bd3c-4927-9721-e289af532eee" providerId="ADAL" clId="{4C9C69EE-CF44-4FFF-93AF-E056E154C807}" dt="2025-07-21T09:00:00.250" v="453" actId="1076"/>
          <ac:spMkLst>
            <pc:docMk/>
            <pc:sldMk cId="4256182283" sldId="266"/>
            <ac:spMk id="101" creationId="{00000000-0000-0000-0000-000000000000}"/>
          </ac:spMkLst>
        </pc:spChg>
        <pc:spChg chg="mod">
          <ac:chgData name="Esther Spooren" userId="576d8710-bd3c-4927-9721-e289af532eee" providerId="ADAL" clId="{4C9C69EE-CF44-4FFF-93AF-E056E154C807}" dt="2025-07-21T09:00:26.288" v="456" actId="255"/>
          <ac:spMkLst>
            <pc:docMk/>
            <pc:sldMk cId="4256182283" sldId="266"/>
            <ac:spMk id="102" creationId="{00000000-0000-0000-0000-000000000000}"/>
          </ac:spMkLst>
        </pc:spChg>
        <pc:spChg chg="mod">
          <ac:chgData name="Esther Spooren" userId="576d8710-bd3c-4927-9721-e289af532eee" providerId="ADAL" clId="{4C9C69EE-CF44-4FFF-93AF-E056E154C807}" dt="2025-07-21T09:00:46.815" v="458" actId="14100"/>
          <ac:spMkLst>
            <pc:docMk/>
            <pc:sldMk cId="4256182283" sldId="266"/>
            <ac:spMk id="103" creationId="{00000000-0000-0000-0000-000000000000}"/>
          </ac:spMkLst>
        </pc:spChg>
      </pc:sldChg>
      <pc:sldChg chg="modSp mod">
        <pc:chgData name="Esther Spooren" userId="576d8710-bd3c-4927-9721-e289af532eee" providerId="ADAL" clId="{4C9C69EE-CF44-4FFF-93AF-E056E154C807}" dt="2025-07-21T08:40:31.325" v="57" actId="20577"/>
        <pc:sldMkLst>
          <pc:docMk/>
          <pc:sldMk cId="1525088300" sldId="271"/>
        </pc:sldMkLst>
        <pc:spChg chg="mod">
          <ac:chgData name="Esther Spooren" userId="576d8710-bd3c-4927-9721-e289af532eee" providerId="ADAL" clId="{4C9C69EE-CF44-4FFF-93AF-E056E154C807}" dt="2025-07-21T08:40:31.325" v="57" actId="20577"/>
          <ac:spMkLst>
            <pc:docMk/>
            <pc:sldMk cId="1525088300" sldId="271"/>
            <ac:spMk id="86" creationId="{00000000-0000-0000-0000-000000000000}"/>
          </ac:spMkLst>
        </pc:spChg>
      </pc:sldChg>
      <pc:sldChg chg="modSp mod">
        <pc:chgData name="Esther Spooren" userId="576d8710-bd3c-4927-9721-e289af532eee" providerId="ADAL" clId="{4C9C69EE-CF44-4FFF-93AF-E056E154C807}" dt="2025-07-21T09:04:11.496" v="518" actId="20577"/>
        <pc:sldMkLst>
          <pc:docMk/>
          <pc:sldMk cId="1420960213" sldId="274"/>
        </pc:sldMkLst>
        <pc:spChg chg="mod">
          <ac:chgData name="Esther Spooren" userId="576d8710-bd3c-4927-9721-e289af532eee" providerId="ADAL" clId="{4C9C69EE-CF44-4FFF-93AF-E056E154C807}" dt="2025-07-21T09:01:57.721" v="470" actId="1076"/>
          <ac:spMkLst>
            <pc:docMk/>
            <pc:sldMk cId="1420960213" sldId="274"/>
            <ac:spMk id="101" creationId="{00000000-0000-0000-0000-000000000000}"/>
          </ac:spMkLst>
        </pc:spChg>
        <pc:spChg chg="mod">
          <ac:chgData name="Esther Spooren" userId="576d8710-bd3c-4927-9721-e289af532eee" providerId="ADAL" clId="{4C9C69EE-CF44-4FFF-93AF-E056E154C807}" dt="2025-07-21T09:01:19.323" v="463" actId="14100"/>
          <ac:spMkLst>
            <pc:docMk/>
            <pc:sldMk cId="1420960213" sldId="274"/>
            <ac:spMk id="102" creationId="{00000000-0000-0000-0000-000000000000}"/>
          </ac:spMkLst>
        </pc:spChg>
        <pc:spChg chg="mod">
          <ac:chgData name="Esther Spooren" userId="576d8710-bd3c-4927-9721-e289af532eee" providerId="ADAL" clId="{4C9C69EE-CF44-4FFF-93AF-E056E154C807}" dt="2025-07-21T09:04:11.496" v="518" actId="20577"/>
          <ac:spMkLst>
            <pc:docMk/>
            <pc:sldMk cId="1420960213" sldId="274"/>
            <ac:spMk id="103" creationId="{00000000-0000-0000-0000-000000000000}"/>
          </ac:spMkLst>
        </pc:spChg>
      </pc:sldChg>
      <pc:sldChg chg="delSp modSp add mod ord">
        <pc:chgData name="Esther Spooren" userId="576d8710-bd3c-4927-9721-e289af532eee" providerId="ADAL" clId="{4C9C69EE-CF44-4FFF-93AF-E056E154C807}" dt="2025-07-21T08:59:11.265" v="446" actId="14100"/>
        <pc:sldMkLst>
          <pc:docMk/>
          <pc:sldMk cId="4224116978" sldId="275"/>
        </pc:sldMkLst>
        <pc:spChg chg="mod">
          <ac:chgData name="Esther Spooren" userId="576d8710-bd3c-4927-9721-e289af532eee" providerId="ADAL" clId="{4C9C69EE-CF44-4FFF-93AF-E056E154C807}" dt="2025-07-21T08:41:21.801" v="88" actId="20577"/>
          <ac:spMkLst>
            <pc:docMk/>
            <pc:sldMk cId="4224116978" sldId="275"/>
            <ac:spMk id="101" creationId="{C434225D-6B1D-14A9-0635-B2DD080F1AAF}"/>
          </ac:spMkLst>
        </pc:spChg>
        <pc:spChg chg="mod">
          <ac:chgData name="Esther Spooren" userId="576d8710-bd3c-4927-9721-e289af532eee" providerId="ADAL" clId="{4C9C69EE-CF44-4FFF-93AF-E056E154C807}" dt="2025-07-21T08:59:11.265" v="446" actId="14100"/>
          <ac:spMkLst>
            <pc:docMk/>
            <pc:sldMk cId="4224116978" sldId="275"/>
            <ac:spMk id="103" creationId="{35E16AC1-7757-21E8-90B0-4F3A0418C4EA}"/>
          </ac:spMkLst>
        </pc:spChg>
      </pc:sldChg>
      <pc:sldChg chg="del">
        <pc:chgData name="Esther Spooren" userId="576d8710-bd3c-4927-9721-e289af532eee" providerId="ADAL" clId="{4C9C69EE-CF44-4FFF-93AF-E056E154C807}" dt="2025-07-21T08:40:41.783" v="61" actId="2696"/>
        <pc:sldMkLst>
          <pc:docMk/>
          <pc:sldMk cId="3126661148" sldId="276"/>
        </pc:sldMkLst>
      </pc:sldChg>
      <pc:sldChg chg="del">
        <pc:chgData name="Esther Spooren" userId="576d8710-bd3c-4927-9721-e289af532eee" providerId="ADAL" clId="{4C9C69EE-CF44-4FFF-93AF-E056E154C807}" dt="2025-07-21T08:40:43.983" v="62" actId="2696"/>
        <pc:sldMkLst>
          <pc:docMk/>
          <pc:sldMk cId="2923527104" sldId="277"/>
        </pc:sldMkLst>
      </pc:sldChg>
      <pc:sldChg chg="del">
        <pc:chgData name="Esther Spooren" userId="576d8710-bd3c-4927-9721-e289af532eee" providerId="ADAL" clId="{4C9C69EE-CF44-4FFF-93AF-E056E154C807}" dt="2025-07-21T08:40:39.036" v="60" actId="2696"/>
        <pc:sldMkLst>
          <pc:docMk/>
          <pc:sldMk cId="1062206172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0" i="0" u="none" strike="noStrike" cap="none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7536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24312739-A8F4-4DE3-BB13-F342428D6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>
            <a:extLst>
              <a:ext uri="{FF2B5EF4-FFF2-40B4-BE49-F238E27FC236}">
                <a16:creationId xmlns:a16="http://schemas.microsoft.com/office/drawing/2014/main" id="{41699234-C2D4-FC63-4822-ADB1140A61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4:notes">
            <a:extLst>
              <a:ext uri="{FF2B5EF4-FFF2-40B4-BE49-F238E27FC236}">
                <a16:creationId xmlns:a16="http://schemas.microsoft.com/office/drawing/2014/main" id="{716EA017-DBF8-E29B-A5C1-703207E844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8128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8520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28261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4559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7221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body" idx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sz="36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body" idx="2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Uiting">
  <p:cSld name="Uiting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>
            <a:spLocks noGrp="1"/>
          </p:cNvSpPr>
          <p:nvPr>
            <p:ph type="body" idx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oot feit">
  <p:cSld name="Groot fei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body" idx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marL="457200" lvl="0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1pPr>
            <a:lvl2pPr marL="914400" lvl="1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2pPr>
            <a:lvl3pPr marL="1371600" lvl="2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3pPr>
            <a:lvl4pPr marL="1828800" lvl="3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4pPr>
            <a:lvl5pPr marL="2286000" lvl="4" indent="-22860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0"/>
              <a:buFont typeface="Helvetica Neue"/>
              <a:buNone/>
              <a:defRPr sz="25000" b="1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body" idx="2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itaat">
  <p:cSld name="Citaa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body" idx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sz="36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2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lvl="2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lvl="3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lvl="4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to - driemaal">
  <p:cSld name="Foto - driemaal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>
            <a:spLocks noGrp="1"/>
          </p:cNvSpPr>
          <p:nvPr>
            <p:ph type="pic" idx="3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1"/>
          <p:cNvSpPr>
            <a:spLocks noGrp="1"/>
          </p:cNvSpPr>
          <p:nvPr>
            <p:ph type="pic" idx="4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21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to">
  <p:cSld name="Foto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2"/>
          <p:cNvSpPr>
            <a:spLocks noGrp="1"/>
          </p:cNvSpPr>
          <p:nvPr>
            <p:ph type="pic" idx="2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2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Helvetica Neue"/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>
  <p:cSld name="Leeg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foto" type="tx">
  <p:cSld name="TITLE_AND_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0"/>
          <p:cNvSpPr>
            <a:spLocks noGrp="1"/>
          </p:cNvSpPr>
          <p:nvPr>
            <p:ph type="pic" idx="2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  <a:noFill/>
          <a:ln>
            <a:noFill/>
          </a:ln>
        </p:spPr>
      </p:sp>
      <p:sp>
        <p:nvSpPr>
          <p:cNvPr id="16" name="Google Shape;16;p10"/>
          <p:cNvSpPr txBox="1">
            <a:spLocks noGrp="1"/>
          </p:cNvSpPr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body" idx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Helvetica Neue"/>
              <a:buNone/>
              <a:defRPr sz="36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3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foto alt">
  <p:cSld name="Titel en foto al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>
            <a:spLocks noGrp="1"/>
          </p:cNvSpPr>
          <p:nvPr>
            <p:ph type="pic" idx="2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  <a:noFill/>
          <a:ln>
            <a:noFill/>
          </a:ln>
        </p:spPr>
      </p:sp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psomming">
  <p:cSld name="Titel en opsomming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body" idx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somming">
  <p:cSld name="Opsomming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, opsomm., foto">
  <p:cSld name="Titel, opsomm., foto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>
            <a:spLocks noGrp="1"/>
          </p:cNvSpPr>
          <p:nvPr>
            <p:ph type="body" idx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>
            <a:spLocks noGrp="1"/>
          </p:cNvSpPr>
          <p:nvPr>
            <p:ph type="pic" idx="3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  <a:noFill/>
          <a:ln>
            <a:noFill/>
          </a:ln>
        </p:spPr>
      </p:sp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">
  <p:cSld name="Sectie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5"/>
          <p:cNvSpPr txBox="1">
            <a:spLocks noGrp="1"/>
          </p:cNvSpPr>
          <p:nvPr>
            <p:ph type="title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Helvetica Neue"/>
              <a:buNone/>
              <a:defRPr sz="11600" b="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sldNum" idx="1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>
  <p:cSld name="Alleen tite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6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Agenda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7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 b="1"/>
            </a:lvl1pPr>
            <a:lvl2pPr marL="914400" lvl="1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2pPr>
            <a:lvl3pPr marL="1371600" lvl="2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3pPr>
            <a:lvl4pPr marL="1828800" lvl="3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4pPr>
            <a:lvl5pPr marL="2286000" lvl="4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2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Helvetica Neue"/>
              <a:buNone/>
              <a:defRPr sz="5500"/>
            </a:lvl5pPr>
            <a:lvl6pPr marL="2743200" lvl="5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6pPr>
            <a:lvl7pPr marL="3200400" lvl="6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7pPr>
            <a:lvl8pPr marL="3657600" lvl="7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8pPr>
            <a:lvl9pPr marL="4114800" lvl="8" indent="-369189" algn="l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2214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1pPr>
            <a:lvl2pPr marL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2pPr>
            <a:lvl3pPr marL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3pPr>
            <a:lvl4pPr marL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4pPr>
            <a:lvl5pPr marL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5pPr>
            <a:lvl6pPr marL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6pPr>
            <a:lvl7pPr marL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7pPr>
            <a:lvl8pPr marL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8pPr>
            <a:lvl9pPr marL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>
                <a:solidFill>
                  <a:srgbClr val="000000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500"/>
              <a:buFont typeface="Helvetica Neue"/>
              <a:buNone/>
              <a:defRPr sz="85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t" anchorCtr="0">
            <a:normAutofit/>
          </a:bodyPr>
          <a:lstStyle>
            <a:lvl1pPr marL="457200" marR="0" lvl="0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603504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603503" algn="l" rtl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>
                <a:srgbClr val="000000"/>
              </a:buClr>
              <a:buSzPts val="5904"/>
              <a:buFont typeface="Helvetica Neue"/>
              <a:buChar char="•"/>
              <a:defRPr sz="4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sldNum" idx="1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b" anchorCtr="0">
            <a:sp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None/>
              <a:defRPr sz="18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/>
          <p:nvPr/>
        </p:nvSpPr>
        <p:spPr>
          <a:xfrm>
            <a:off x="-10616" y="-31140"/>
            <a:ext cx="12187985" cy="13778280"/>
          </a:xfrm>
          <a:prstGeom prst="rect">
            <a:avLst/>
          </a:prstGeom>
          <a:solidFill>
            <a:srgbClr val="FFA50D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935665" y="3113386"/>
            <a:ext cx="10717619" cy="748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0"/>
              <a:buFont typeface="Impact"/>
              <a:buNone/>
            </a:pPr>
            <a:r>
              <a:rPr lang="en-US" sz="16000" err="1">
                <a:solidFill>
                  <a:srgbClr val="FFFFFF"/>
                </a:solidFill>
                <a:latin typeface="Impact"/>
                <a:sym typeface="Impact"/>
              </a:rPr>
              <a:t>Boysdag</a:t>
            </a:r>
            <a:endParaRPr lang="en-US" sz="16000">
              <a:solidFill>
                <a:srgbClr val="FFFFFF"/>
              </a:solidFill>
              <a:latin typeface="Impact"/>
              <a:sym typeface="Impact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0"/>
              <a:buFont typeface="Impact"/>
              <a:buNone/>
            </a:pPr>
            <a:r>
              <a:rPr lang="en-US" sz="16000">
                <a:solidFill>
                  <a:srgbClr val="FFFFFF"/>
                </a:solidFill>
                <a:latin typeface="Impact"/>
                <a:sym typeface="Impact"/>
              </a:rPr>
              <a:t>- Naam School - </a:t>
            </a:r>
            <a:endParaRPr/>
          </a:p>
        </p:txBody>
      </p:sp>
      <p:sp>
        <p:nvSpPr>
          <p:cNvPr id="78" name="Google Shape;78;p1"/>
          <p:cNvSpPr txBox="1"/>
          <p:nvPr/>
        </p:nvSpPr>
        <p:spPr>
          <a:xfrm>
            <a:off x="15103014" y="5211926"/>
            <a:ext cx="8553461" cy="74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2AA3E"/>
              </a:buClr>
              <a:buSzPts val="20000"/>
              <a:buFont typeface="Impact"/>
              <a:buNone/>
            </a:pPr>
            <a:r>
              <a:rPr lang="en-US" sz="20000" b="0" i="0" u="none" strike="noStrike" cap="none">
                <a:solidFill>
                  <a:srgbClr val="FFA50D"/>
                </a:solidFill>
                <a:latin typeface="Impact"/>
                <a:ea typeface="Impact"/>
                <a:cs typeface="Impact"/>
                <a:sym typeface="Impact"/>
              </a:rPr>
              <a:t>KOM</a:t>
            </a:r>
            <a:endParaRPr>
              <a:solidFill>
                <a:srgbClr val="FFA50D"/>
              </a:solidFill>
            </a:endParaRPr>
          </a:p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2AA3E"/>
              </a:buClr>
              <a:buSzPts val="20000"/>
              <a:buFont typeface="Impact"/>
              <a:buNone/>
            </a:pPr>
            <a:r>
              <a:rPr lang="en-US" sz="20000" b="0" i="0" u="none" strike="noStrike" cap="none">
                <a:solidFill>
                  <a:srgbClr val="FFA50D"/>
                </a:solidFill>
                <a:latin typeface="Impact"/>
                <a:ea typeface="Impact"/>
                <a:cs typeface="Impact"/>
                <a:sym typeface="Impact"/>
              </a:rPr>
              <a:t>ZORGEN</a:t>
            </a:r>
            <a:endParaRPr>
              <a:solidFill>
                <a:srgbClr val="FFA50D"/>
              </a:solidFill>
            </a:endParaRPr>
          </a:p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2AA3E"/>
              </a:buClr>
              <a:buSzPts val="20000"/>
              <a:buFont typeface="Impact"/>
              <a:buNone/>
            </a:pPr>
            <a:r>
              <a:rPr lang="en-US" sz="20000" b="0" i="0" u="none" strike="noStrike" cap="none">
                <a:solidFill>
                  <a:srgbClr val="FFA50D"/>
                </a:solidFill>
                <a:latin typeface="Impact"/>
                <a:ea typeface="Impact"/>
                <a:cs typeface="Impact"/>
                <a:sym typeface="Impact"/>
              </a:rPr>
              <a:t>DAN</a:t>
            </a:r>
            <a:endParaRPr>
              <a:solidFill>
                <a:srgbClr val="FFA50D"/>
              </a:solidFill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4058742" y="10683813"/>
            <a:ext cx="4049269" cy="718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000"/>
              <a:buFont typeface="Barlow Condensed ExtraLight"/>
              <a:buNone/>
            </a:pPr>
            <a:r>
              <a:rPr lang="en-US" sz="4000" b="0" i="0" u="none" strike="noStrike" cap="none">
                <a:solidFill>
                  <a:srgbClr val="FFFFFF"/>
                </a:solidFill>
                <a:latin typeface="Barlow Condensed ExtraLight"/>
                <a:ea typeface="Barlow Condensed ExtraLight"/>
                <a:cs typeface="Barlow Condensed ExtraLight"/>
                <a:sym typeface="Barlow Condensed ExtraLight"/>
              </a:rPr>
              <a:t>Datum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"/>
          <p:cNvSpPr/>
          <p:nvPr/>
        </p:nvSpPr>
        <p:spPr>
          <a:xfrm>
            <a:off x="12200095" y="-31140"/>
            <a:ext cx="12187985" cy="13778280"/>
          </a:xfrm>
          <a:prstGeom prst="rect">
            <a:avLst/>
          </a:prstGeom>
          <a:solidFill>
            <a:srgbClr val="FF393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7" name="Google Shape;127;p7"/>
          <p:cNvSpPr txBox="1"/>
          <p:nvPr/>
        </p:nvSpPr>
        <p:spPr>
          <a:xfrm>
            <a:off x="14785932" y="5546551"/>
            <a:ext cx="8870638" cy="7489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0"/>
              <a:buFont typeface="Impact"/>
              <a:buNone/>
            </a:pPr>
            <a:r>
              <a:rPr lang="en-US" sz="200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KOM</a:t>
            </a:r>
            <a:endParaRPr/>
          </a:p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0"/>
              <a:buFont typeface="Impact"/>
              <a:buNone/>
            </a:pPr>
            <a:r>
              <a:rPr lang="en-US" sz="200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ZORGEN</a:t>
            </a:r>
            <a:endParaRPr/>
          </a:p>
          <a:p>
            <a: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0"/>
              <a:buFont typeface="Impact"/>
              <a:buNone/>
            </a:pPr>
            <a:r>
              <a:rPr lang="en-US" sz="200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DAN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/>
          <p:nvPr/>
        </p:nvSpPr>
        <p:spPr>
          <a:xfrm>
            <a:off x="-10616" y="-31140"/>
            <a:ext cx="12187985" cy="13778280"/>
          </a:xfrm>
          <a:prstGeom prst="rect">
            <a:avLst/>
          </a:prstGeom>
          <a:solidFill>
            <a:srgbClr val="30BADA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5" name="Google Shape;85;p2"/>
          <p:cNvSpPr txBox="1"/>
          <p:nvPr/>
        </p:nvSpPr>
        <p:spPr>
          <a:xfrm>
            <a:off x="4816998" y="2940049"/>
            <a:ext cx="2532758" cy="7835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0"/>
              <a:buFont typeface="Impact"/>
              <a:buNone/>
            </a:pPr>
            <a:r>
              <a:rPr lang="en-US" sz="500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1</a:t>
            </a:r>
            <a:endParaRPr/>
          </a:p>
        </p:txBody>
      </p:sp>
      <p:sp>
        <p:nvSpPr>
          <p:cNvPr id="86" name="Google Shape;86;p2"/>
          <p:cNvSpPr txBox="1"/>
          <p:nvPr/>
        </p:nvSpPr>
        <p:spPr>
          <a:xfrm>
            <a:off x="13788308" y="5568950"/>
            <a:ext cx="9583800" cy="25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B8D9"/>
              </a:buClr>
              <a:buSzPts val="16000"/>
              <a:buFont typeface="Impact"/>
              <a:buNone/>
            </a:pPr>
            <a:r>
              <a:rPr lang="en-US" sz="16000" b="0" i="0" u="none" strike="noStrike" cap="none">
                <a:solidFill>
                  <a:srgbClr val="30BADA"/>
                </a:solidFill>
                <a:latin typeface="Impact"/>
                <a:ea typeface="Impact"/>
                <a:cs typeface="Impact"/>
                <a:sym typeface="Impact"/>
              </a:rPr>
              <a:t>Agenda</a:t>
            </a:r>
            <a:endParaRPr>
              <a:solidFill>
                <a:srgbClr val="30BADA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"/>
          <p:cNvSpPr/>
          <p:nvPr/>
        </p:nvSpPr>
        <p:spPr>
          <a:xfrm>
            <a:off x="-17907" y="-5654"/>
            <a:ext cx="12198664" cy="13727308"/>
          </a:xfrm>
          <a:prstGeom prst="rect">
            <a:avLst/>
          </a:prstGeom>
          <a:solidFill>
            <a:srgbClr val="FFA50D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12179299" y="-5654"/>
            <a:ext cx="12198663" cy="13727308"/>
          </a:xfrm>
          <a:prstGeom prst="rect">
            <a:avLst/>
          </a:prstGeom>
          <a:solidFill>
            <a:srgbClr val="654CF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756096" y="715587"/>
            <a:ext cx="22871808" cy="1228482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" name="Google Shape;102;p4"/>
          <p:cNvSpPr txBox="1"/>
          <p:nvPr/>
        </p:nvSpPr>
        <p:spPr>
          <a:xfrm>
            <a:off x="2117610" y="2355148"/>
            <a:ext cx="3622789" cy="1333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Barlow Condensed"/>
              <a:buNone/>
            </a:pPr>
            <a:r>
              <a:rPr lang="en-US" sz="8000" b="0" i="0" u="none" strike="noStrike" cap="none">
                <a:solidFill>
                  <a:srgbClr val="654CFF"/>
                </a:solidFill>
                <a:latin typeface="Barlow Condensed Bold" panose="00000806000000000000" pitchFamily="2" charset="0"/>
                <a:ea typeface="Barlow Condensed"/>
                <a:cs typeface="Barlow Condensed"/>
                <a:sym typeface="Barlow Condensed"/>
              </a:rPr>
              <a:t>Agenda</a:t>
            </a:r>
            <a:endParaRPr sz="8000">
              <a:solidFill>
                <a:srgbClr val="654CFF"/>
              </a:solidFill>
              <a:latin typeface="Barlow Condensed Bold" panose="00000806000000000000" pitchFamily="2" charset="0"/>
            </a:endParaRPr>
          </a:p>
        </p:txBody>
      </p:sp>
      <p:sp>
        <p:nvSpPr>
          <p:cNvPr id="103" name="Google Shape;103;p4"/>
          <p:cNvSpPr txBox="1"/>
          <p:nvPr/>
        </p:nvSpPr>
        <p:spPr>
          <a:xfrm>
            <a:off x="2105815" y="4559380"/>
            <a:ext cx="20146967" cy="3642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 pitchFamily="34" charset="0"/>
              <a:buChar char="•"/>
            </a:pP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Welkom bij de </a:t>
            </a:r>
            <a:r>
              <a:rPr lang="nl-NL" sz="5400" err="1">
                <a:solidFill>
                  <a:srgbClr val="654CFF"/>
                </a:solidFill>
                <a:latin typeface="Barlow Condensed Bold" panose="00000806000000000000" pitchFamily="2" charset="0"/>
              </a:rPr>
              <a:t>boysdag</a:t>
            </a: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 </a:t>
            </a:r>
          </a:p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 pitchFamily="34" charset="0"/>
              <a:buChar char="•"/>
            </a:pP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Carrousel </a:t>
            </a:r>
          </a:p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 pitchFamily="34" charset="0"/>
              <a:buChar char="•"/>
            </a:pP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Lunchpauze + reistijd</a:t>
            </a:r>
          </a:p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 pitchFamily="34" charset="0"/>
              <a:buChar char="•"/>
            </a:pP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Middagprogramma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Barlow Condensed Light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/>
          <p:nvPr/>
        </p:nvSpPr>
        <p:spPr>
          <a:xfrm>
            <a:off x="-10616" y="-31140"/>
            <a:ext cx="12187985" cy="13778280"/>
          </a:xfrm>
          <a:prstGeom prst="rect">
            <a:avLst/>
          </a:prstGeom>
          <a:solidFill>
            <a:srgbClr val="30BADA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5" name="Google Shape;85;p2"/>
          <p:cNvSpPr txBox="1"/>
          <p:nvPr/>
        </p:nvSpPr>
        <p:spPr>
          <a:xfrm>
            <a:off x="4816998" y="2959497"/>
            <a:ext cx="2532758" cy="7797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0"/>
              <a:buFont typeface="Impact"/>
              <a:buNone/>
            </a:pPr>
            <a:r>
              <a:rPr lang="en-US" sz="50000">
                <a:solidFill>
                  <a:srgbClr val="FFFFFF"/>
                </a:solidFill>
                <a:latin typeface="Impact"/>
                <a:sym typeface="Impact"/>
              </a:rPr>
              <a:t>3</a:t>
            </a:r>
            <a:endParaRPr/>
          </a:p>
        </p:txBody>
      </p:sp>
      <p:sp>
        <p:nvSpPr>
          <p:cNvPr id="86" name="Google Shape;86;p2"/>
          <p:cNvSpPr txBox="1"/>
          <p:nvPr/>
        </p:nvSpPr>
        <p:spPr>
          <a:xfrm>
            <a:off x="13788308" y="4301966"/>
            <a:ext cx="10028622" cy="5027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B8D9"/>
              </a:buClr>
              <a:buSzPts val="16000"/>
              <a:buFont typeface="Impact"/>
              <a:buNone/>
            </a:pPr>
            <a:r>
              <a:rPr lang="en-US" sz="16000" b="0" i="0" u="none" strike="noStrike" cap="none">
                <a:solidFill>
                  <a:srgbClr val="30BADA"/>
                </a:solidFill>
                <a:latin typeface="Impact"/>
                <a:ea typeface="Impact"/>
                <a:cs typeface="Impact"/>
                <a:sym typeface="Impact"/>
              </a:rPr>
              <a:t>Welkom </a:t>
            </a:r>
            <a:r>
              <a:rPr lang="en-US" sz="16000" b="0" i="0" u="none" strike="noStrike" cap="none" err="1">
                <a:solidFill>
                  <a:srgbClr val="30BADA"/>
                </a:solidFill>
                <a:latin typeface="Impact"/>
                <a:ea typeface="Impact"/>
                <a:cs typeface="Impact"/>
                <a:sym typeface="Impact"/>
              </a:rPr>
              <a:t>bij</a:t>
            </a:r>
            <a:r>
              <a:rPr lang="en-US" sz="16000" b="0" i="0" u="none" strike="noStrike" cap="none">
                <a:solidFill>
                  <a:srgbClr val="30BADA"/>
                </a:solidFill>
                <a:latin typeface="Impact"/>
                <a:ea typeface="Impact"/>
                <a:cs typeface="Impact"/>
                <a:sym typeface="Impact"/>
              </a:rPr>
              <a:t> de </a:t>
            </a:r>
            <a:r>
              <a:rPr lang="en-US" sz="16000" b="0" i="0" u="none" strike="noStrike" cap="none" err="1">
                <a:solidFill>
                  <a:srgbClr val="30BADA"/>
                </a:solidFill>
                <a:latin typeface="Impact"/>
                <a:ea typeface="Impact"/>
                <a:cs typeface="Impact"/>
                <a:sym typeface="Impact"/>
              </a:rPr>
              <a:t>boysdag</a:t>
            </a:r>
            <a:endParaRPr>
              <a:solidFill>
                <a:srgbClr val="30BA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088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>
          <a:extLst>
            <a:ext uri="{FF2B5EF4-FFF2-40B4-BE49-F238E27FC236}">
              <a16:creationId xmlns:a16="http://schemas.microsoft.com/office/drawing/2014/main" id="{7FA874C3-A700-75DC-AA22-D249D908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">
            <a:extLst>
              <a:ext uri="{FF2B5EF4-FFF2-40B4-BE49-F238E27FC236}">
                <a16:creationId xmlns:a16="http://schemas.microsoft.com/office/drawing/2014/main" id="{7B54DB23-5FB3-01C2-5945-9B8755E3F6A1}"/>
              </a:ext>
            </a:extLst>
          </p:cNvPr>
          <p:cNvSpPr/>
          <p:nvPr/>
        </p:nvSpPr>
        <p:spPr>
          <a:xfrm>
            <a:off x="-17907" y="-5654"/>
            <a:ext cx="12198664" cy="13727308"/>
          </a:xfrm>
          <a:prstGeom prst="rect">
            <a:avLst/>
          </a:prstGeom>
          <a:solidFill>
            <a:srgbClr val="FFA50D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0" name="Google Shape;100;p4">
            <a:extLst>
              <a:ext uri="{FF2B5EF4-FFF2-40B4-BE49-F238E27FC236}">
                <a16:creationId xmlns:a16="http://schemas.microsoft.com/office/drawing/2014/main" id="{DA00ECDE-789A-3145-37EC-E3F7611CC31C}"/>
              </a:ext>
            </a:extLst>
          </p:cNvPr>
          <p:cNvSpPr/>
          <p:nvPr/>
        </p:nvSpPr>
        <p:spPr>
          <a:xfrm>
            <a:off x="12179299" y="-5654"/>
            <a:ext cx="12198663" cy="13727308"/>
          </a:xfrm>
          <a:prstGeom prst="rect">
            <a:avLst/>
          </a:prstGeom>
          <a:solidFill>
            <a:srgbClr val="654CF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1" name="Google Shape;101;p4">
            <a:extLst>
              <a:ext uri="{FF2B5EF4-FFF2-40B4-BE49-F238E27FC236}">
                <a16:creationId xmlns:a16="http://schemas.microsoft.com/office/drawing/2014/main" id="{C434225D-6B1D-14A9-0635-B2DD080F1AAF}"/>
              </a:ext>
            </a:extLst>
          </p:cNvPr>
          <p:cNvSpPr/>
          <p:nvPr/>
        </p:nvSpPr>
        <p:spPr>
          <a:xfrm>
            <a:off x="756096" y="715587"/>
            <a:ext cx="22871808" cy="1228482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3" name="Google Shape;103;p4">
            <a:extLst>
              <a:ext uri="{FF2B5EF4-FFF2-40B4-BE49-F238E27FC236}">
                <a16:creationId xmlns:a16="http://schemas.microsoft.com/office/drawing/2014/main" id="{35E16AC1-7757-21E8-90B0-4F3A0418C4EA}"/>
              </a:ext>
            </a:extLst>
          </p:cNvPr>
          <p:cNvSpPr txBox="1"/>
          <p:nvPr/>
        </p:nvSpPr>
        <p:spPr>
          <a:xfrm>
            <a:off x="2105815" y="6320770"/>
            <a:ext cx="20322385" cy="872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571500" marR="0" lvl="0" indent="-571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 pitchFamily="34" charset="0"/>
              <a:buChar char="•"/>
            </a:pPr>
            <a:r>
              <a:rPr lang="nl-NL" sz="3600" err="1">
                <a:solidFill>
                  <a:srgbClr val="654CFF"/>
                </a:solidFill>
                <a:latin typeface="Barlow Condensed Bold" panose="00000806000000000000" pitchFamily="2" charset="0"/>
              </a:rPr>
              <a:t>Evt</a:t>
            </a:r>
            <a:r>
              <a:rPr lang="nl-NL" sz="3600">
                <a:solidFill>
                  <a:srgbClr val="654CFF"/>
                </a:solidFill>
                <a:latin typeface="Barlow Condensed Bold" panose="00000806000000000000" pitchFamily="2" charset="0"/>
              </a:rPr>
              <a:t> deze sheet gebruiken voor het openingswoord of spreker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Barlow Condensed Light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4116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/>
          <p:nvPr/>
        </p:nvSpPr>
        <p:spPr>
          <a:xfrm>
            <a:off x="-10616" y="-31140"/>
            <a:ext cx="12187985" cy="13778280"/>
          </a:xfrm>
          <a:prstGeom prst="rect">
            <a:avLst/>
          </a:prstGeom>
          <a:solidFill>
            <a:srgbClr val="30BADA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5" name="Google Shape;85;p2"/>
          <p:cNvSpPr txBox="1"/>
          <p:nvPr/>
        </p:nvSpPr>
        <p:spPr>
          <a:xfrm>
            <a:off x="4816998" y="2959497"/>
            <a:ext cx="2532758" cy="7797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0"/>
              <a:buFont typeface="Impact"/>
              <a:buNone/>
            </a:pPr>
            <a:r>
              <a:rPr lang="en-US" sz="50000" b="0" i="0" u="none" strike="noStrike" cap="none">
                <a:solidFill>
                  <a:srgbClr val="FFFFFF"/>
                </a:solidFill>
                <a:latin typeface="Impact"/>
                <a:ea typeface="Impact"/>
                <a:cs typeface="Impact"/>
                <a:sym typeface="Impact"/>
              </a:rPr>
              <a:t>4</a:t>
            </a:r>
            <a:endParaRPr/>
          </a:p>
        </p:txBody>
      </p:sp>
      <p:sp>
        <p:nvSpPr>
          <p:cNvPr id="86" name="Google Shape;86;p2"/>
          <p:cNvSpPr txBox="1"/>
          <p:nvPr/>
        </p:nvSpPr>
        <p:spPr>
          <a:xfrm>
            <a:off x="13788308" y="5568950"/>
            <a:ext cx="9583800" cy="25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B8D9"/>
              </a:buClr>
              <a:buSzPts val="16000"/>
              <a:buFont typeface="Impact"/>
              <a:buNone/>
            </a:pPr>
            <a:r>
              <a:rPr lang="en-US" sz="16000" b="0" i="0" u="none" strike="noStrike" cap="none">
                <a:solidFill>
                  <a:srgbClr val="30BADA"/>
                </a:solidFill>
                <a:latin typeface="Impact"/>
                <a:ea typeface="Impact"/>
                <a:cs typeface="Impact"/>
                <a:sym typeface="Impact"/>
              </a:rPr>
              <a:t>Carrousel</a:t>
            </a:r>
            <a:endParaRPr>
              <a:solidFill>
                <a:srgbClr val="30BA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530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"/>
          <p:cNvSpPr/>
          <p:nvPr/>
        </p:nvSpPr>
        <p:spPr>
          <a:xfrm>
            <a:off x="-17907" y="-5654"/>
            <a:ext cx="12198664" cy="13727308"/>
          </a:xfrm>
          <a:prstGeom prst="rect">
            <a:avLst/>
          </a:prstGeom>
          <a:solidFill>
            <a:srgbClr val="FFA50D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12179299" y="-5654"/>
            <a:ext cx="12198663" cy="13727308"/>
          </a:xfrm>
          <a:prstGeom prst="rect">
            <a:avLst/>
          </a:prstGeom>
          <a:solidFill>
            <a:srgbClr val="654CF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767341" y="715587"/>
            <a:ext cx="22871808" cy="1228482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" name="Google Shape;102;p4"/>
          <p:cNvSpPr txBox="1"/>
          <p:nvPr/>
        </p:nvSpPr>
        <p:spPr>
          <a:xfrm>
            <a:off x="1940644" y="1447100"/>
            <a:ext cx="7073013" cy="1333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Barlow Condensed"/>
              <a:buNone/>
            </a:pPr>
            <a:r>
              <a:rPr lang="en-US" sz="8000" b="0" i="0" u="none" strike="noStrike" cap="none">
                <a:solidFill>
                  <a:srgbClr val="654CFF"/>
                </a:solidFill>
                <a:latin typeface="Barlow Condensed Bold" panose="00000806000000000000" pitchFamily="2" charset="0"/>
                <a:ea typeface="Barlow Condensed"/>
                <a:cs typeface="Barlow Condensed"/>
                <a:sym typeface="Barlow Condensed"/>
              </a:rPr>
              <a:t>Carrousel</a:t>
            </a:r>
            <a:r>
              <a:rPr lang="en-US" sz="6000" b="0" i="0" u="none" strike="noStrike" cap="none">
                <a:latin typeface="Barlow Condensed Bold" panose="00000806000000000000" pitchFamily="2" charset="0"/>
                <a:ea typeface="Barlow Condensed"/>
                <a:cs typeface="Barlow Condensed"/>
                <a:sym typeface="Barlow Condensed"/>
              </a:rPr>
              <a:t> </a:t>
            </a:r>
          </a:p>
        </p:txBody>
      </p:sp>
      <p:sp>
        <p:nvSpPr>
          <p:cNvPr id="103" name="Google Shape;103;p4"/>
          <p:cNvSpPr txBox="1"/>
          <p:nvPr/>
        </p:nvSpPr>
        <p:spPr>
          <a:xfrm>
            <a:off x="1940644" y="3010517"/>
            <a:ext cx="19600918" cy="9243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Er zijn .. groepen gemaakt voor de workshops. Elke groep bezoekt .. workshops.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Deze vinden plaats in gebouw / lokaal ..</a:t>
            </a:r>
            <a:endParaRPr lang="nl-NL" sz="5400" b="0" i="0" u="none" strike="noStrike">
              <a:solidFill>
                <a:srgbClr val="654CFF"/>
              </a:solidFill>
              <a:effectLst/>
              <a:latin typeface="Barlow Condensed Bold" panose="00000806000000000000" pitchFamily="2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nl-NL" sz="5400" b="0" i="0" u="none" strike="noStrike">
              <a:solidFill>
                <a:srgbClr val="654CFF"/>
              </a:solidFill>
              <a:effectLst/>
              <a:latin typeface="Barlow Condensed Bold" panose="00000806000000000000" pitchFamily="2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1. Organisatie 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2. </a:t>
            </a: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Organisatie</a:t>
            </a: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 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3. </a:t>
            </a: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Organisatie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4. Organisatie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5. Organisatie 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nl-NL" sz="5400">
              <a:solidFill>
                <a:srgbClr val="654CFF"/>
              </a:solidFill>
              <a:latin typeface="Barlow Condensed Bold" panose="00000806000000000000" pitchFamily="2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Enz. </a:t>
            </a:r>
          </a:p>
        </p:txBody>
      </p:sp>
    </p:spTree>
    <p:extLst>
      <p:ext uri="{BB962C8B-B14F-4D97-AF65-F5344CB8AC3E}">
        <p14:creationId xmlns:p14="http://schemas.microsoft.com/office/powerpoint/2010/main" val="4256182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"/>
          <p:cNvSpPr/>
          <p:nvPr/>
        </p:nvSpPr>
        <p:spPr>
          <a:xfrm>
            <a:off x="-10616" y="-31140"/>
            <a:ext cx="12187985" cy="13778280"/>
          </a:xfrm>
          <a:prstGeom prst="rect">
            <a:avLst/>
          </a:prstGeom>
          <a:solidFill>
            <a:srgbClr val="30BADA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5" name="Google Shape;85;p2"/>
          <p:cNvSpPr txBox="1"/>
          <p:nvPr/>
        </p:nvSpPr>
        <p:spPr>
          <a:xfrm>
            <a:off x="4816998" y="2959497"/>
            <a:ext cx="2532758" cy="7797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0"/>
              <a:buFont typeface="Impact"/>
              <a:buNone/>
            </a:pPr>
            <a:r>
              <a:rPr lang="en-US" sz="50000">
                <a:solidFill>
                  <a:srgbClr val="FFFFFF"/>
                </a:solidFill>
                <a:latin typeface="Impact"/>
                <a:sym typeface="Impact"/>
              </a:rPr>
              <a:t>5</a:t>
            </a:r>
            <a:endParaRPr/>
          </a:p>
        </p:txBody>
      </p:sp>
      <p:sp>
        <p:nvSpPr>
          <p:cNvPr id="86" name="Google Shape;86;p2"/>
          <p:cNvSpPr txBox="1"/>
          <p:nvPr/>
        </p:nvSpPr>
        <p:spPr>
          <a:xfrm>
            <a:off x="12971721" y="4271203"/>
            <a:ext cx="10400387" cy="50270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B8D9"/>
              </a:buClr>
              <a:buSzPts val="16000"/>
              <a:buFont typeface="Impact"/>
              <a:buNone/>
            </a:pPr>
            <a:r>
              <a:rPr lang="en-US" sz="16000" b="0" i="0" u="none" strike="noStrike" cap="none">
                <a:solidFill>
                  <a:srgbClr val="30BADA"/>
                </a:solidFill>
                <a:latin typeface="Impact"/>
                <a:ea typeface="Impact"/>
                <a:cs typeface="Impact"/>
                <a:sym typeface="Impact"/>
              </a:rPr>
              <a:t>Middag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B8D9"/>
              </a:buClr>
              <a:buSzPts val="16000"/>
              <a:buFont typeface="Impact"/>
              <a:buNone/>
            </a:pPr>
            <a:r>
              <a:rPr lang="en-US" sz="16000" b="0" i="0" u="none" strike="noStrike" cap="none" err="1">
                <a:solidFill>
                  <a:srgbClr val="30BADA"/>
                </a:solidFill>
                <a:latin typeface="Impact"/>
                <a:ea typeface="Impact"/>
                <a:cs typeface="Impact"/>
                <a:sym typeface="Impact"/>
              </a:rPr>
              <a:t>programma</a:t>
            </a:r>
            <a:endParaRPr>
              <a:solidFill>
                <a:srgbClr val="30BAD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026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"/>
          <p:cNvSpPr/>
          <p:nvPr/>
        </p:nvSpPr>
        <p:spPr>
          <a:xfrm>
            <a:off x="-17907" y="-5654"/>
            <a:ext cx="12198664" cy="13727308"/>
          </a:xfrm>
          <a:prstGeom prst="rect">
            <a:avLst/>
          </a:prstGeom>
          <a:solidFill>
            <a:srgbClr val="FFA50D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0" name="Google Shape;100;p4"/>
          <p:cNvSpPr/>
          <p:nvPr/>
        </p:nvSpPr>
        <p:spPr>
          <a:xfrm>
            <a:off x="12179299" y="-5654"/>
            <a:ext cx="12198663" cy="13727308"/>
          </a:xfrm>
          <a:prstGeom prst="rect">
            <a:avLst/>
          </a:prstGeom>
          <a:solidFill>
            <a:srgbClr val="654CF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1022795" y="950354"/>
            <a:ext cx="22871808" cy="1228482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Helvetica Neue"/>
              <a:buNone/>
            </a:pPr>
            <a:endParaRPr sz="3200" b="0" i="0" u="none" strike="noStrike" cap="non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2" name="Google Shape;102;p4"/>
          <p:cNvSpPr txBox="1"/>
          <p:nvPr/>
        </p:nvSpPr>
        <p:spPr>
          <a:xfrm>
            <a:off x="1903332" y="1499945"/>
            <a:ext cx="7799467" cy="1333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Barlow Condensed"/>
              <a:buNone/>
            </a:pPr>
            <a:r>
              <a:rPr lang="en-US" sz="8000" b="0" i="0" u="none" strike="noStrike" cap="none" err="1">
                <a:solidFill>
                  <a:srgbClr val="654CFF"/>
                </a:solidFill>
                <a:latin typeface="Barlow Condensed Bold" panose="00000806000000000000" pitchFamily="2" charset="0"/>
                <a:ea typeface="Barlow Condensed"/>
                <a:cs typeface="Barlow Condensed"/>
                <a:sym typeface="Barlow Condensed"/>
              </a:rPr>
              <a:t>Middagprogramma</a:t>
            </a:r>
            <a:endParaRPr lang="en-US" sz="8000" b="0" i="0" u="none" strike="noStrike" cap="none">
              <a:solidFill>
                <a:srgbClr val="654CFF"/>
              </a:solidFill>
              <a:latin typeface="Barlow Condensed Bold" panose="00000806000000000000" pitchFamily="2" charset="0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103" name="Google Shape;103;p4"/>
          <p:cNvSpPr txBox="1"/>
          <p:nvPr/>
        </p:nvSpPr>
        <p:spPr>
          <a:xfrm>
            <a:off x="1903332" y="3664639"/>
            <a:ext cx="19755292" cy="8412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800" tIns="50800" rIns="50800" bIns="50800" anchor="ctr" anchorCtr="0">
            <a:spAutoFit/>
          </a:bodyPr>
          <a:lstStyle/>
          <a:p>
            <a:pPr marL="571500" indent="-5715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Eigen lunch op school</a:t>
            </a:r>
            <a:endParaRPr lang="en-US" sz="5400">
              <a:solidFill>
                <a:srgbClr val="654CFF"/>
              </a:solidFill>
              <a:latin typeface="Barlow Condensed Bold" panose="00000806000000000000" pitchFamily="2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endParaRPr lang="nl-NL" sz="5400" b="0" i="0" u="none" strike="noStrike">
              <a:solidFill>
                <a:srgbClr val="654CFF"/>
              </a:solidFill>
              <a:effectLst/>
              <a:latin typeface="Barlow Condensed Bold" panose="00000806000000000000" pitchFamily="2" charset="0"/>
            </a:endParaRPr>
          </a:p>
          <a:p>
            <a:pPr marL="571500" indent="-571500" rtl="0" fontAlgn="base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13.30 uur start het middagprogramma bij: </a:t>
            </a:r>
          </a:p>
          <a:p>
            <a:pPr marL="571500" lvl="1" indent="-571500">
              <a:buFont typeface="Courier New"/>
              <a:buChar char="o"/>
            </a:pP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Naam en adres organisatie</a:t>
            </a:r>
          </a:p>
          <a:p>
            <a:pPr marL="571500" lvl="1" indent="-571500" fontAlgn="base">
              <a:buFont typeface="Courier New"/>
              <a:buChar char="o"/>
            </a:pP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Naam en adres organisatie</a:t>
            </a:r>
          </a:p>
          <a:p>
            <a:pPr marL="571500" lvl="1" indent="-571500">
              <a:buFont typeface="Courier New"/>
              <a:buChar char="o"/>
            </a:pP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Naam en adres organisatie</a:t>
            </a:r>
          </a:p>
          <a:p>
            <a:pPr marL="571500" lvl="1" indent="-571500">
              <a:buFont typeface="Courier New"/>
              <a:buChar char="o"/>
            </a:pPr>
            <a:r>
              <a:rPr lang="nl-NL" sz="5400">
                <a:solidFill>
                  <a:srgbClr val="654CFF"/>
                </a:solidFill>
                <a:latin typeface="Barlow Condensed Bold" panose="00000806000000000000" pitchFamily="2" charset="0"/>
              </a:rPr>
              <a:t>Naam en adres organisatie</a:t>
            </a:r>
          </a:p>
          <a:p>
            <a:pPr marL="571500" indent="-571500" fontAlgn="base">
              <a:buFont typeface="Arial" panose="020B0604020202020204" pitchFamily="34" charset="0"/>
              <a:buChar char="•"/>
            </a:pPr>
            <a:endParaRPr lang="nl-NL" sz="5400" b="0" i="0" u="none" strike="noStrike">
              <a:solidFill>
                <a:srgbClr val="654CFF"/>
              </a:solidFill>
              <a:effectLst/>
              <a:latin typeface="Barlow Condensed Bold" panose="00000806000000000000" pitchFamily="2" charset="0"/>
            </a:endParaRP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Zorg dat je op tijd aanwezig bent</a:t>
            </a:r>
          </a:p>
          <a:p>
            <a:pPr rtl="0" fontAlgn="base">
              <a:spcBef>
                <a:spcPts val="0"/>
              </a:spcBef>
              <a:spcAft>
                <a:spcPts val="0"/>
              </a:spcAft>
            </a:pPr>
            <a:r>
              <a:rPr lang="nl-NL" sz="5400" b="0" i="0" u="none" strike="noStrike">
                <a:solidFill>
                  <a:srgbClr val="654CFF"/>
                </a:solidFill>
                <a:effectLst/>
                <a:latin typeface="Barlow Condensed Bold" panose="00000806000000000000" pitchFamily="2" charset="0"/>
              </a:rPr>
              <a:t>Onthoud: je bent te gast dus gedraag je daar ook naar!</a:t>
            </a:r>
          </a:p>
        </p:txBody>
      </p:sp>
    </p:spTree>
    <p:extLst>
      <p:ext uri="{BB962C8B-B14F-4D97-AF65-F5344CB8AC3E}">
        <p14:creationId xmlns:p14="http://schemas.microsoft.com/office/powerpoint/2010/main" val="1420960213"/>
      </p:ext>
    </p:extLst>
  </p:cSld>
  <p:clrMapOvr>
    <a:masterClrMapping/>
  </p:clrMapOvr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E22DCFADFFA3449D17944668D2E0B6" ma:contentTypeVersion="15" ma:contentTypeDescription="Een nieuw document maken." ma:contentTypeScope="" ma:versionID="0b8cc136b56d43932a914a3e4523bca5">
  <xsd:schema xmlns:xsd="http://www.w3.org/2001/XMLSchema" xmlns:xs="http://www.w3.org/2001/XMLSchema" xmlns:p="http://schemas.microsoft.com/office/2006/metadata/properties" xmlns:ns2="725bc3c8-1237-4c16-9d2f-c5dfdb6a173e" xmlns:ns3="c6bea32a-5b2e-4388-82e7-5f6474f07947" targetNamespace="http://schemas.microsoft.com/office/2006/metadata/properties" ma:root="true" ma:fieldsID="0b236bef20de27a9e92fef6c02004d0a" ns2:_="" ns3:_="">
    <xsd:import namespace="725bc3c8-1237-4c16-9d2f-c5dfdb6a173e"/>
    <xsd:import namespace="c6bea32a-5b2e-4388-82e7-5f6474f079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bc3c8-1237-4c16-9d2f-c5dfdb6a17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Afbeeldingtags" ma:readOnly="false" ma:fieldId="{5cf76f15-5ced-4ddc-b409-7134ff3c332f}" ma:taxonomyMulti="true" ma:sspId="8b8354a5-6821-4dfe-ba11-f6e7cfa2ec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bea32a-5b2e-4388-82e7-5f6474f07947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2b4a39bc-e11f-4df4-87a5-d022294f4157}" ma:internalName="TaxCatchAll" ma:showField="CatchAllData" ma:web="c6bea32a-5b2e-4388-82e7-5f6474f079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25bc3c8-1237-4c16-9d2f-c5dfdb6a173e">
      <Terms xmlns="http://schemas.microsoft.com/office/infopath/2007/PartnerControls"/>
    </lcf76f155ced4ddcb4097134ff3c332f>
    <TaxCatchAll xmlns="c6bea32a-5b2e-4388-82e7-5f6474f07947" xsi:nil="true"/>
  </documentManagement>
</p:properties>
</file>

<file path=customXml/itemProps1.xml><?xml version="1.0" encoding="utf-8"?>
<ds:datastoreItem xmlns:ds="http://schemas.openxmlformats.org/officeDocument/2006/customXml" ds:itemID="{1DBEF869-855C-457A-8A05-5148C7EBF2C4}">
  <ds:schemaRefs>
    <ds:schemaRef ds:uri="725bc3c8-1237-4c16-9d2f-c5dfdb6a173e"/>
    <ds:schemaRef ds:uri="c6bea32a-5b2e-4388-82e7-5f6474f079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BC69DAD-7C9B-4C7E-A82D-9E9539843C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690446-F90C-4B99-A8AD-EBE6137DE2F5}">
  <ds:schemaRefs>
    <ds:schemaRef ds:uri="16acb2d4-8ec7-4758-a615-9a84a63614c9"/>
    <ds:schemaRef ds:uri="5d3c056e-ccdb-43d5-bf70-0850cef7c8f0"/>
    <ds:schemaRef ds:uri="725bc3c8-1237-4c16-9d2f-c5dfdb6a173e"/>
    <ds:schemaRef ds:uri="c6bea32a-5b2e-4388-82e7-5f6474f079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e4223448-a266-4280-a6fb-1a9f3a8d9885}" enabled="0" method="" siteId="{e4223448-a266-4280-a6fb-1a9f3a8d988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10</Slides>
  <Notes>10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21_BasicWhite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Esther Spooren</dc:creator>
  <cp:revision>1</cp:revision>
  <dcterms:modified xsi:type="dcterms:W3CDTF">2025-08-20T09:02:41Z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0x010100E3E22DCFADFFA3449D17944668D2E0B6</vt:lpwstr>
  </property>
  <property fmtid="{D5CDD505-2E9C-101B-9397-08002B2CF9AE}" pid="3" name="MediaServiceImageTags">
    <vt:lpwstr/>
  </property>
</Properties>
</file>